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 err="1"/>
              <a:t>pRINICIPLE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online </a:t>
            </a:r>
            <a:r>
              <a:rPr lang="de-AT" dirty="0" err="1"/>
              <a:t>communication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 (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a </a:t>
            </a:r>
            <a:r>
              <a:rPr lang="de-AT" dirty="0" err="1"/>
              <a:t>lot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)</a:t>
            </a:r>
          </a:p>
          <a:p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do not </a:t>
            </a:r>
            <a:r>
              <a:rPr lang="de-AT" dirty="0" err="1"/>
              <a:t>have</a:t>
            </a:r>
            <a:r>
              <a:rPr lang="de-AT" dirty="0"/>
              <a:t> easy </a:t>
            </a:r>
            <a:r>
              <a:rPr lang="de-AT" dirty="0" err="1"/>
              <a:t>access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require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No</a:t>
            </a:r>
            <a:r>
              <a:rPr lang="de-AT" dirty="0">
                <a:sym typeface="Wingdings" panose="05000000000000000000" pitchFamily="2" charset="2"/>
              </a:rPr>
              <a:t> online </a:t>
            </a:r>
            <a:r>
              <a:rPr lang="de-AT" dirty="0" err="1">
                <a:sym typeface="Wingdings" panose="05000000000000000000" pitchFamily="2" charset="2"/>
              </a:rPr>
              <a:t>availability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music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notes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Propagating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information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training</a:t>
            </a:r>
            <a:r>
              <a:rPr lang="de-AT" dirty="0">
                <a:sym typeface="Wingdings" panose="05000000000000000000" pitchFamily="2" charset="2"/>
              </a:rPr>
              <a:t>-sessions </a:t>
            </a:r>
            <a:r>
              <a:rPr lang="de-AT" dirty="0" err="1">
                <a:sym typeface="Wingdings" panose="05000000000000000000" pitchFamily="2" charset="2"/>
              </a:rPr>
              <a:t>are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most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intricate</a:t>
            </a:r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 (Online </a:t>
            </a:r>
            <a:r>
              <a:rPr lang="de-AT" dirty="0" err="1"/>
              <a:t>Representation</a:t>
            </a:r>
            <a:r>
              <a:rPr lang="de-AT" dirty="0"/>
              <a:t>)</a:t>
            </a:r>
          </a:p>
          <a:p>
            <a:r>
              <a:rPr lang="de-AT" dirty="0"/>
              <a:t>Public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endParaRPr lang="de-AT" dirty="0"/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097088"/>
            <a:ext cx="10254721" cy="3996268"/>
          </a:xfrm>
        </p:spPr>
        <p:txBody>
          <a:bodyPr/>
          <a:lstStyle/>
          <a:p>
            <a:r>
              <a:rPr lang="de-AT" dirty="0"/>
              <a:t>Public Domain: </a:t>
            </a:r>
          </a:p>
          <a:p>
            <a:pPr lvl="1"/>
            <a:r>
              <a:rPr lang="de-AT" dirty="0"/>
              <a:t>People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inform</a:t>
            </a:r>
            <a:r>
              <a:rPr lang="de-AT" dirty="0"/>
              <a:t> </a:t>
            </a:r>
            <a:r>
              <a:rPr lang="de-AT" dirty="0" err="1"/>
              <a:t>themselves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„Church </a:t>
            </a:r>
            <a:r>
              <a:rPr lang="de-AT" dirty="0" err="1"/>
              <a:t>Choir</a:t>
            </a:r>
            <a:r>
              <a:rPr lang="de-AT" dirty="0"/>
              <a:t>“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take</a:t>
            </a:r>
            <a:r>
              <a:rPr lang="de-AT" dirty="0"/>
              <a:t> a </a:t>
            </a:r>
            <a:r>
              <a:rPr lang="de-AT" dirty="0" err="1"/>
              <a:t>glimpse</a:t>
            </a:r>
            <a:r>
              <a:rPr lang="de-AT" dirty="0"/>
              <a:t> on </a:t>
            </a:r>
            <a:r>
              <a:rPr lang="de-AT" dirty="0" err="1"/>
              <a:t>upcoming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presented</a:t>
            </a:r>
            <a:r>
              <a:rPr lang="de-AT" dirty="0"/>
              <a:t> </a:t>
            </a:r>
            <a:r>
              <a:rPr lang="de-AT" dirty="0" err="1"/>
              <a:t>neatly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webpage</a:t>
            </a:r>
            <a:r>
              <a:rPr lang="de-AT" dirty="0"/>
              <a:t>.</a:t>
            </a:r>
          </a:p>
          <a:p>
            <a:pPr lvl="1"/>
            <a:endParaRPr lang="de-AT" dirty="0"/>
          </a:p>
          <a:p>
            <a:r>
              <a:rPr lang="de-AT" dirty="0"/>
              <a:t>Private Domain: </a:t>
            </a:r>
          </a:p>
          <a:p>
            <a:pPr lvl="1"/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dates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next</a:t>
            </a:r>
            <a:r>
              <a:rPr lang="de-AT" dirty="0"/>
              <a:t> </a:t>
            </a:r>
            <a:r>
              <a:rPr lang="de-AT" dirty="0" err="1"/>
              <a:t>training</a:t>
            </a:r>
            <a:r>
              <a:rPr lang="de-AT" dirty="0"/>
              <a:t>-sessions.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63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9147" y="330651"/>
            <a:ext cx="9905998" cy="1478570"/>
          </a:xfrm>
        </p:spPr>
        <p:txBody>
          <a:bodyPr/>
          <a:lstStyle/>
          <a:p>
            <a:r>
              <a:rPr lang="de-AT" dirty="0" err="1"/>
              <a:t>StrategY</a:t>
            </a:r>
            <a:r>
              <a:rPr lang="de-AT" dirty="0"/>
              <a:t>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09146" y="1809221"/>
            <a:ext cx="9905999" cy="3541714"/>
          </a:xfrm>
        </p:spPr>
        <p:txBody>
          <a:bodyPr/>
          <a:lstStyle/>
          <a:p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homepage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elements</a:t>
            </a:r>
            <a:endParaRPr lang="de-AT" dirty="0"/>
          </a:p>
          <a:p>
            <a:r>
              <a:rPr lang="de-AT" dirty="0"/>
              <a:t>Providing a 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storage</a:t>
            </a:r>
            <a:br>
              <a:rPr lang="de-AT" dirty="0"/>
            </a:br>
            <a:r>
              <a:rPr lang="de-AT" dirty="0"/>
              <a:t>(</a:t>
            </a:r>
            <a:r>
              <a:rPr lang="de-AT" dirty="0" err="1"/>
              <a:t>PostgreSQL</a:t>
            </a:r>
            <a:r>
              <a:rPr lang="de-AT" dirty="0"/>
              <a:t>-DB)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solutions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calendars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storage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 </a:t>
            </a:r>
            <a:r>
              <a:rPr lang="de-AT" dirty="0" err="1"/>
              <a:t>files</a:t>
            </a:r>
            <a:endParaRPr lang="de-AT" dirty="0"/>
          </a:p>
          <a:p>
            <a:pPr lvl="1"/>
            <a:r>
              <a:rPr lang="de-AT" dirty="0"/>
              <a:t>(Google </a:t>
            </a:r>
            <a:r>
              <a:rPr lang="de-AT" dirty="0" err="1"/>
              <a:t>Calendar</a:t>
            </a:r>
            <a:r>
              <a:rPr lang="de-AT" dirty="0"/>
              <a:t>, Google Drive, Google </a:t>
            </a:r>
            <a:r>
              <a:rPr lang="de-AT" dirty="0" err="1"/>
              <a:t>Docs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2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status</a:t>
            </a:r>
            <a:r>
              <a:rPr lang="de-AT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127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6" y="321733"/>
            <a:ext cx="11152143" cy="6175858"/>
          </a:xfrm>
        </p:spPr>
      </p:pic>
    </p:spTree>
    <p:extLst>
      <p:ext uri="{BB962C8B-B14F-4D97-AF65-F5344CB8AC3E}">
        <p14:creationId xmlns:p14="http://schemas.microsoft.com/office/powerpoint/2010/main" val="7956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0"/>
            <a:ext cx="7571232" cy="6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195</Words>
  <Application>Microsoft Office PowerPoint</Application>
  <PresentationFormat>Breitbild</PresentationFormat>
  <Paragraphs>40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Schaltkreis</vt:lpstr>
      <vt:lpstr>HP Kirchenchor pollham</vt:lpstr>
      <vt:lpstr>pRINICIPLE And Team:</vt:lpstr>
      <vt:lpstr>The Problem:</vt:lpstr>
      <vt:lpstr>AIM:</vt:lpstr>
      <vt:lpstr>Solution:</vt:lpstr>
      <vt:lpstr>StrategY:</vt:lpstr>
      <vt:lpstr>Basic Data and status: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30</cp:revision>
  <dcterms:created xsi:type="dcterms:W3CDTF">2016-12-01T08:10:36Z</dcterms:created>
  <dcterms:modified xsi:type="dcterms:W3CDTF">2017-03-01T11:32:11Z</dcterms:modified>
</cp:coreProperties>
</file>